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376A-0BA2-4691-B919-DC4D076034FB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ACED-3EB2-4836-977A-CEA4C7D3C3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4828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376A-0BA2-4691-B919-DC4D076034FB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ACED-3EB2-4836-977A-CEA4C7D3C3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3642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376A-0BA2-4691-B919-DC4D076034FB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ACED-3EB2-4836-977A-CEA4C7D3C3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3926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376A-0BA2-4691-B919-DC4D076034FB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ACED-3EB2-4836-977A-CEA4C7D3C3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7673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376A-0BA2-4691-B919-DC4D076034FB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ACED-3EB2-4836-977A-CEA4C7D3C3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9029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376A-0BA2-4691-B919-DC4D076034FB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ACED-3EB2-4836-977A-CEA4C7D3C3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469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376A-0BA2-4691-B919-DC4D076034FB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ACED-3EB2-4836-977A-CEA4C7D3C3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5707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376A-0BA2-4691-B919-DC4D076034FB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ACED-3EB2-4836-977A-CEA4C7D3C3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4314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376A-0BA2-4691-B919-DC4D076034FB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ACED-3EB2-4836-977A-CEA4C7D3C3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8371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376A-0BA2-4691-B919-DC4D076034FB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ACED-3EB2-4836-977A-CEA4C7D3C3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8009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376A-0BA2-4691-B919-DC4D076034FB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ACED-3EB2-4836-977A-CEA4C7D3C3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5462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C376A-0BA2-4691-B919-DC4D076034FB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DACED-3EB2-4836-977A-CEA4C7D3C3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9060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2656"/>
            <a:ext cx="8856984" cy="65253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014" y="116632"/>
            <a:ext cx="3262986" cy="22840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0" b="44882"/>
          <a:stretch/>
        </p:blipFill>
        <p:spPr>
          <a:xfrm>
            <a:off x="0" y="0"/>
            <a:ext cx="3598426" cy="240072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754461" y="-21287"/>
            <a:ext cx="560560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BULLI SHOW 2015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1013" y="5805264"/>
            <a:ext cx="86524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100 YEARS                OF ANZAC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84" y="2132857"/>
            <a:ext cx="1647825" cy="369027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726" y="2780928"/>
            <a:ext cx="1790700" cy="2678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499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188640"/>
            <a:ext cx="763284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/>
              <a:t>BULLI  SHOW  SOCIETY  INC</a:t>
            </a:r>
          </a:p>
          <a:p>
            <a:pPr algn="ctr"/>
            <a:r>
              <a:rPr lang="en-AU" dirty="0" smtClean="0"/>
              <a:t>Children’s </a:t>
            </a:r>
            <a:r>
              <a:rPr lang="en-AU" dirty="0" err="1" smtClean="0"/>
              <a:t>Coloring</a:t>
            </a:r>
            <a:r>
              <a:rPr lang="en-AU" dirty="0" smtClean="0"/>
              <a:t> Competition</a:t>
            </a:r>
          </a:p>
          <a:p>
            <a:pPr algn="ctr"/>
            <a:endParaRPr lang="en-AU" dirty="0" smtClean="0"/>
          </a:p>
          <a:p>
            <a:pPr algn="ctr"/>
            <a:r>
              <a:rPr lang="en-AU" dirty="0" smtClean="0"/>
              <a:t>100 years of ANZAC</a:t>
            </a:r>
            <a:endParaRPr lang="en-AU" dirty="0"/>
          </a:p>
          <a:p>
            <a:pPr algn="ctr"/>
            <a:endParaRPr lang="en-AU" dirty="0" smtClean="0"/>
          </a:p>
          <a:p>
            <a:pPr algn="ctr"/>
            <a:endParaRPr lang="en-AU" dirty="0" smtClean="0"/>
          </a:p>
          <a:p>
            <a:pPr algn="ctr"/>
            <a:endParaRPr lang="en-AU" dirty="0"/>
          </a:p>
          <a:p>
            <a:r>
              <a:rPr lang="en-AU" dirty="0" smtClean="0"/>
              <a:t>NAME………………………………………………………………………………………</a:t>
            </a:r>
          </a:p>
          <a:p>
            <a:endParaRPr lang="en-AU" dirty="0"/>
          </a:p>
          <a:p>
            <a:r>
              <a:rPr lang="en-AU" dirty="0" smtClean="0"/>
              <a:t>Address……………………………………………………………………………………</a:t>
            </a:r>
          </a:p>
          <a:p>
            <a:endParaRPr lang="en-AU" dirty="0"/>
          </a:p>
          <a:p>
            <a:r>
              <a:rPr lang="en-AU" dirty="0" smtClean="0"/>
              <a:t>Phone……………………………………………………………………………………..</a:t>
            </a:r>
          </a:p>
          <a:p>
            <a:endParaRPr lang="en-AU" dirty="0"/>
          </a:p>
          <a:p>
            <a:r>
              <a:rPr lang="en-AU" dirty="0" smtClean="0"/>
              <a:t>Age……………………………………………………………</a:t>
            </a:r>
          </a:p>
          <a:p>
            <a:endParaRPr lang="en-AU" dirty="0"/>
          </a:p>
          <a:p>
            <a:r>
              <a:rPr lang="en-AU" dirty="0" smtClean="0"/>
              <a:t>Please send or take your entry to </a:t>
            </a:r>
          </a:p>
          <a:p>
            <a:endParaRPr lang="en-AU" dirty="0"/>
          </a:p>
          <a:p>
            <a:r>
              <a:rPr lang="en-AU" dirty="0" smtClean="0"/>
              <a:t>Bulli Show Society </a:t>
            </a:r>
            <a:r>
              <a:rPr lang="en-AU" dirty="0" err="1" smtClean="0"/>
              <a:t>Inc</a:t>
            </a:r>
            <a:r>
              <a:rPr lang="en-AU" dirty="0" smtClean="0"/>
              <a:t>  PO Box 317 Woonona NSW 2517</a:t>
            </a:r>
          </a:p>
          <a:p>
            <a:r>
              <a:rPr lang="en-AU" dirty="0" smtClean="0"/>
              <a:t>Or to The Bulli Show Society </a:t>
            </a:r>
            <a:r>
              <a:rPr lang="en-AU" dirty="0" err="1" smtClean="0"/>
              <a:t>Inc</a:t>
            </a:r>
            <a:r>
              <a:rPr lang="en-AU" dirty="0" smtClean="0"/>
              <a:t> Pavilion  Show  week by Friday 29</a:t>
            </a:r>
            <a:r>
              <a:rPr lang="en-AU" baseline="30000" dirty="0" smtClean="0"/>
              <a:t>th</a:t>
            </a:r>
            <a:r>
              <a:rPr lang="en-AU" dirty="0" smtClean="0"/>
              <a:t> May 2015</a:t>
            </a:r>
          </a:p>
          <a:p>
            <a:endParaRPr lang="en-AU" dirty="0"/>
          </a:p>
          <a:p>
            <a:r>
              <a:rPr lang="en-AU" dirty="0" smtClean="0"/>
              <a:t>Ages 3 years up to 12 </a:t>
            </a:r>
            <a:r>
              <a:rPr lang="en-AU" dirty="0" err="1" smtClean="0"/>
              <a:t>yrs</a:t>
            </a:r>
            <a:r>
              <a:rPr lang="en-AU" dirty="0" smtClean="0"/>
              <a:t> free entry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09880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67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3</cp:revision>
  <dcterms:created xsi:type="dcterms:W3CDTF">2015-02-12T12:27:10Z</dcterms:created>
  <dcterms:modified xsi:type="dcterms:W3CDTF">2015-03-06T09:48:24Z</dcterms:modified>
</cp:coreProperties>
</file>